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33C9E0F-0378-445F-A28E-EC79C97610CA}">
          <p14:sldIdLst>
            <p14:sldId id="269"/>
            <p14:sldId id="256"/>
            <p14:sldId id="257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cper Łepik" initials="KŁ" lastIdx="1" clrIdx="0">
    <p:extLst>
      <p:ext uri="{19B8F6BF-5375-455C-9EA6-DF929625EA0E}">
        <p15:presenceInfo xmlns:p15="http://schemas.microsoft.com/office/powerpoint/2012/main" userId="Kacper Łep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77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1T09:24:31.111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7ECAB-80F5-4DB1-84BE-A6D7F885C7AA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5C2C-BD16-4B41-9112-2C351CB992B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94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80145-B9B7-4149-9766-214885C64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223B57-D47A-4387-A001-D8F8F9B47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2BD803-DFC6-4BB8-AC97-DA41FDC7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C8184E-D445-4448-B6FE-C3768DDB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CDE915-20DF-4C64-B8E8-BF53FA01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2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23BAB9-E81A-4C2C-A9FA-9BCAB96A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BBEE459-7281-4124-BEAD-F7D654BEE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8015C6-CE35-4E09-A156-D7CF6077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AFCA8C-10E7-42E0-B745-F193D568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D54921-31BA-4CE1-A9F4-A94B7562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617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DF6347A-8664-420C-8A4D-DA5218105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0C63196-482B-489C-AA07-9823246AC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57AC71-329F-4ABF-8849-6FD00127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CDDE2D-33FD-4785-9DF5-F3CE301D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A85DE1-8EB6-4E2D-8FAB-7C9B08E9E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52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F14CD9-9B94-4C15-AD09-213711F1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4CB9F-5EAA-4944-9A03-EA2B7E0D0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BC792B-E6B2-4181-9E0D-9F39969C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16B3B0-6A07-4208-8BEB-C852D6BC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F119D40-8E0B-4F30-B794-5301FFE1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18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3FE475-7394-4E6A-8241-876113E8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2AFB0C-9C50-480A-8E39-CEA684ECD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DF1A701-AD2C-43CB-840E-5013AD4D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302286-41EE-4D03-9DEE-50610FD8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148CB3-1383-40A5-92B5-8320E8EA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89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310DED-A0C1-4704-AD81-6CBC0E095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7AE8DE-3ED0-4EBE-AB31-573352C36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20F9C4-43A3-4CCD-8E21-D13FD51FB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D462E4C-E19F-4629-9EFB-A64CE215A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F90F10-EB2E-41C8-902A-724ADD4B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B39CE1-729F-4412-A394-D1FB9C5B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3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8426B-1889-4CC0-9F5C-2181EAB1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AC396A-FB52-4176-BBA1-D0B28EEA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15C2C70-9D40-46B1-8F23-BA9BCFA2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A212DAF-86A5-47E3-8B11-161BB32D3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0699756-DDBC-4699-9743-D2437A664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86229DE-5003-471D-81F5-8AB53413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9C287E5-42B7-4C03-882F-C1D6E402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0F38CC4-2122-4F66-A25C-C1E0B896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04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7B98D-9E8D-4FEE-8B97-629F74D3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4A60367-17BB-4108-8CF1-7550E8AA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FF6D72A-168F-4081-8858-4833A119F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8B8179-45C6-4DEA-B554-B16290C5D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91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9A1355-58A5-452F-B980-2BF02F35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5F2A837-D7CB-4154-B2BE-DC3B0B63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DF825E-7CC0-4504-96C1-997985EFB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0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3FDC1F-3A99-4836-9C2C-4417ACB8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27D81-63B1-490E-8582-A6355EA5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DA2CE6-4D44-4BC9-BDB7-936BDC6E5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71B445-B8A9-43E7-B458-39EBAB6B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5860BD3-7262-4DD9-BB5E-83CECD4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1B73F8-1899-45D0-9E6F-6206D147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63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B55D2F-06E8-41B2-9FA4-CAC74A10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E17ECD-54E0-419F-A19B-07E5891B2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A30981-45C4-4C39-9B50-0387A9206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61EEB-DD87-4D1A-A18C-193CE187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57C73B-BD4D-484C-9F75-155483D1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475FA1-8567-4604-B781-C84E236C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42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F94B480-4701-41C6-8150-821082D87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94DD3C-6FFF-4BB9-97F2-4AC88E08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6EE411-3128-4145-B256-A285956FE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2649-0F42-4328-8030-623F0DE2B21B}" type="datetimeFigureOut">
              <a:rPr lang="pl-PL" smtClean="0"/>
              <a:t>12.11.2020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FF5863-599F-49D8-9508-8C77DE42E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416E83-3E17-4276-BCD8-529ACE22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42B4-A457-4C7F-8A1E-2057583F73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6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2264D369-5BE3-4AE5-B338-160ADA178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4C3512F-E009-44AC-ADF0-216B6C8B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943584"/>
            <a:ext cx="11235447" cy="4815190"/>
          </a:xfrm>
        </p:spPr>
        <p:txBody>
          <a:bodyPr>
            <a:noAutofit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zbiorowa uczniów klas 7 i </a:t>
            </a:r>
            <a:r>
              <a:rPr lang="pl-PL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8 Szkoły 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odstawowej 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im. Mieczysława Romanowskiego w Józefowie 	</a:t>
            </a: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b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montaż: Kacper 										  Łepik</a:t>
            </a:r>
          </a:p>
        </p:txBody>
      </p:sp>
    </p:spTree>
    <p:extLst>
      <p:ext uri="{BB962C8B-B14F-4D97-AF65-F5344CB8AC3E}">
        <p14:creationId xmlns:p14="http://schemas.microsoft.com/office/powerpoint/2010/main" val="1493757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E45E352-A351-4706-AD2E-DF92B1F6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8953CB-959D-44B3-96D0-69A30D582779}"/>
              </a:ext>
            </a:extLst>
          </p:cNvPr>
          <p:cNvSpPr txBox="1"/>
          <p:nvPr/>
        </p:nvSpPr>
        <p:spPr>
          <a:xfrm>
            <a:off x="3951051" y="280986"/>
            <a:ext cx="428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Dmowski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594872-2BEC-4FC4-83C3-6070E303B7D7}"/>
              </a:ext>
            </a:extLst>
          </p:cNvPr>
          <p:cNvSpPr txBox="1"/>
          <p:nvPr/>
        </p:nvSpPr>
        <p:spPr>
          <a:xfrm>
            <a:off x="3861880" y="1050587"/>
            <a:ext cx="69260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Dmowski ur. 9 sierpnia 1864 w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Kamionku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zm. 2 stycznia 1939 w Drozdowie. Polski polityk, mąż stanu, publicysta polityczny, minister spraw zagranicznych. Polski działacz niepodległościowy, postulujący w pierwszym etapie zjednoczenie wszystkich ziem polskich i uzyskanie autonomii w ramach Imperium Rosyjskiego, a później odzyskanie niepodległości w oparciu o sojusz z Rosją i ententą. Ostatnie pół roku przed wybuchem wojny poświęcił w całości wielkiej aktywności politycznej, której celem było przygotowanie ruchu narodowego na rychły konflikt zaborców. Od wybuchu I wojny światowej konsekwentnie działał na rzecz klęski Niemiec, utworzył w Warszawie Komitet Narodowy Polski, stojący na gruncie manifestu wielkiego księcia Mikołaja Mikołajewicza Romanowa do Polaków z 14 sierpnia 1914. W lutym 1916 roku złożył memoriał na ręce ambasadora rosyjskiego w Paryżu –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Izwolskiego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którym po raz pierwszy wysunął niepodległość Polski jako realny plan polityczny – został on negatywnie przyjęty przez stronę rosyjską. 											Malwina Słupska</a:t>
            </a:r>
          </a:p>
        </p:txBody>
      </p:sp>
      <p:pic>
        <p:nvPicPr>
          <p:cNvPr id="6" name="Obraz 5" descr="Ilustracja">
            <a:extLst>
              <a:ext uri="{FF2B5EF4-FFF2-40B4-BE49-F238E27FC236}">
                <a16:creationId xmlns:a16="http://schemas.microsoft.com/office/drawing/2014/main" id="{A2713547-ED11-42BE-AD89-9B3AB2E011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8" y="700168"/>
            <a:ext cx="2305050" cy="3453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40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A981EA-83DB-4C4D-8B76-BF2C4920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B9AC16-3F5F-4A95-941F-EF4520B5F089}"/>
              </a:ext>
            </a:extLst>
          </p:cNvPr>
          <p:cNvSpPr txBox="1"/>
          <p:nvPr/>
        </p:nvSpPr>
        <p:spPr>
          <a:xfrm>
            <a:off x="3853775" y="655654"/>
            <a:ext cx="459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Korfanty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85F4421-C4AD-4587-94B4-7BE248DF51A1}"/>
              </a:ext>
            </a:extLst>
          </p:cNvPr>
          <p:cNvSpPr txBox="1"/>
          <p:nvPr/>
        </p:nvSpPr>
        <p:spPr>
          <a:xfrm>
            <a:off x="3853775" y="1752093"/>
            <a:ext cx="73541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Wojciech Korfanty (ur. jako Adalbert Korfanty 20 kwietnia 1873 w osadzie Sadzawki, zm. 17 sierpnia 1939 w Warszawie) – polski przywódca narodowy Górnego Śląska, związany z chrześcijańską demokracją. Jedna z najważniejszych postaci Śląska i jego walki o przyłączenie do Polski. Jeden z ojców niepodległej Polski. Korfanty jest najbardziej znanym polskim politykiem z Górnego Śląska działającym w pierwszej połowie XX w. Był pierwszym politykiem jednoznacznie głoszącym jedność Górnego Śląska z resztą ziem polskich, który został posłem do niemieckiego parlamentu. Korfanty odegrał istotną rolę w procesie odbudowy Rzeczypospolitej po 1918 r. Przyczynił się w tym walnie do włączenia w jej granice uprzemysłowionej części regionu górnośląskiego. 											Lilianna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Łokaj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Zobacz obraz źródłowy">
            <a:extLst>
              <a:ext uri="{FF2B5EF4-FFF2-40B4-BE49-F238E27FC236}">
                <a16:creationId xmlns:a16="http://schemas.microsoft.com/office/drawing/2014/main" id="{119B253C-B317-43C5-BF00-993B42FFCA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0" y="1034070"/>
            <a:ext cx="2446992" cy="3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261415-907D-4E2E-8DDF-5607ACF5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8" y="0"/>
            <a:ext cx="12214698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4F2529A-20A3-4D91-A63C-4DF8F03BA2A8}"/>
              </a:ext>
            </a:extLst>
          </p:cNvPr>
          <p:cNvSpPr txBox="1"/>
          <p:nvPr/>
        </p:nvSpPr>
        <p:spPr>
          <a:xfrm>
            <a:off x="3466290" y="651195"/>
            <a:ext cx="521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Józef Haller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0BB125-65D7-45C5-9B2B-27E27E127878}"/>
              </a:ext>
            </a:extLst>
          </p:cNvPr>
          <p:cNvSpPr txBox="1"/>
          <p:nvPr/>
        </p:nvSpPr>
        <p:spPr>
          <a:xfrm>
            <a:off x="3466290" y="1381326"/>
            <a:ext cx="8498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Józef Haller Urodził się 13 sierpnia 1873 majątku Jurczyce pod Krakowem (gmina Skawina), jako trzecie  dziecko ziemianina Henryka </a:t>
            </a:r>
            <a:r>
              <a:rPr lang="pl-PL" sz="1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Hallera von </a:t>
            </a:r>
            <a:r>
              <a:rPr lang="pl-PL" sz="1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Hallenburg</a:t>
            </a:r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 Olgi z </a:t>
            </a:r>
            <a:r>
              <a:rPr lang="pl-PL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Tretterów</a:t>
            </a:r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pl-PL" sz="1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 ukończeniu studiów Józef Haller został mianowany w C. K. Armii podporucznikiem artylerii z dniem 1 września 1895r. Od tego czasu służył w 11 pułku artylerii </a:t>
            </a:r>
            <a:r>
              <a:rPr lang="pl-PL" sz="1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korpuśnej</a:t>
            </a:r>
            <a:r>
              <a:rPr lang="pl-PL" sz="1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we Lwowie, a od około 1896 w szeregach 31 pułku artylerii dywizyjnej w Stanisławowie. W tym okresie został awansowany na stopień porucznika artylerii polowej z dniem 1 listopada 1899roku. Od około 1901 roku ponownie był oficerem 11 pułku artylerii </a:t>
            </a:r>
            <a:r>
              <a:rPr lang="pl-PL" sz="1800" b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korpuśnej</a:t>
            </a:r>
            <a:r>
              <a:rPr lang="pl-PL" sz="1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we</a:t>
            </a:r>
            <a:r>
              <a:rPr lang="pl-PL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Lwowie. Został generałem broni Wojska Polskiego, Naczelnym Dowódcą wszystkich Wojsk Polskich (od 4 października 1918 roku), komendantem Legionów (od 16 marca do 2 kwietnia 1915 roku), pełniący obowiązki komendanta Legionów od 4 do 13 listopada 1916 roku. </a:t>
            </a:r>
            <a:r>
              <a:rPr lang="pl-PL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Dzięki inicjatywie polskich harcerzy z 58 TDHP „Biali” jego prochy wróciły 23 kwietnia 1993 do Polski i 15 maja spoczęły w krypcie w kościele garnizonowym św. Agnieszki w Krakowie.</a:t>
            </a:r>
            <a:r>
              <a:rPr lang="pl-PL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/>
            <a:r>
              <a:rPr lang="pl-PL" sz="18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                                                 Amelia </a:t>
            </a:r>
            <a:r>
              <a:rPr lang="pl-PL" sz="18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Murzacz</a:t>
            </a:r>
            <a:r>
              <a:rPr lang="pl-PL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052B9B-48F8-4728-ABC7-58E0F594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9" y="770917"/>
            <a:ext cx="2209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56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690E6C-1B34-4277-99CB-061E1C49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8" y="0"/>
            <a:ext cx="12214698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1743690-F221-4D9D-B688-D17B2137ECE6}"/>
              </a:ext>
            </a:extLst>
          </p:cNvPr>
          <p:cNvSpPr txBox="1"/>
          <p:nvPr/>
        </p:nvSpPr>
        <p:spPr>
          <a:xfrm>
            <a:off x="3784059" y="417731"/>
            <a:ext cx="424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Ludwik Mierosławski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D41CBDC-4A2F-4D81-9889-27037DF61D43}"/>
              </a:ext>
            </a:extLst>
          </p:cNvPr>
          <p:cNvSpPr txBox="1"/>
          <p:nvPr/>
        </p:nvSpPr>
        <p:spPr>
          <a:xfrm>
            <a:off x="3784059" y="1313234"/>
            <a:ext cx="6945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Ludwik Mierosławski (ur. 17 stycznia 1814 r. w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Nemours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zm. 22 1878 w Paryżu)- polski generał, poeta, pisarz, teoretyk wojskowości, działacz polityczny i niepodległościowy, wynalazca, członek Towarzystwa Demokratycznego Polskiego, przywódca dwóch powstań w Wielkopolsce w 1846 r. ( desygnowany na przyszłego naczelnego wodza przez TDP) i w 1848 roku, pierwszy dyktator powstania styczniowego. Urodził się w polsko-francuskiej rodzinie szlacheckiej. Jego ojcem był kapitan wojsk napoleońskich Adam Kasper Mierosławski, matką – Francuzka Camilla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Notté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Vaupleux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(wnuczka angielskiego kapitana marynarki handlowej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Stubbsa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 ojcem chrzestnym marszałek Louis Nicolas Davout (którego ojciec Ludwika był adiutantem). Zmarł w Paryżu w zapomnieniu i biedzie 22 listopada 1878 r.								Przemysław Socha</a:t>
            </a:r>
          </a:p>
        </p:txBody>
      </p:sp>
      <p:pic>
        <p:nvPicPr>
          <p:cNvPr id="3074" name="Picture 2" descr="Ludwik Mierosławski – Wikipedia, wolna encyklopedia">
            <a:extLst>
              <a:ext uri="{FF2B5EF4-FFF2-40B4-BE49-F238E27FC236}">
                <a16:creationId xmlns:a16="http://schemas.microsoft.com/office/drawing/2014/main" id="{A7FF3DB6-9F4B-49C4-8BF9-846D2667A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4" y="797667"/>
            <a:ext cx="2115225" cy="34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57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ACB264-DB58-47AE-8773-BA8877C29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98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FB314C4-A0B5-4C7A-AD78-3E90F59B7460}"/>
              </a:ext>
            </a:extLst>
          </p:cNvPr>
          <p:cNvSpPr txBox="1"/>
          <p:nvPr/>
        </p:nvSpPr>
        <p:spPr>
          <a:xfrm>
            <a:off x="3480070" y="1435468"/>
            <a:ext cx="6247589" cy="3700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 miejsce urodzenia-13 listopada 1836 Żytomierz, Imperium Rosyjskie Data i miejsce śmierci-23 maja 1871 Paryż, Francja Lata służby od 1845 Siły zbrojne Armia Imperium Rosyjskiego Wojska Komuny Paryskiej Jednostki 6 Dywizja Piechoty Stanowiska kwatermistrz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 służby od 1845 Siły zbrojne Armia Imperium Rosyjskiego Wojska Komuny Paryskiej Jednostki 6 Dywizja Piechoty Stanowiska kwatermistrz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 bitwy ,w których uczestniczył: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powstanie Kościuszkowski </a:t>
            </a:r>
          </a:p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powstanie listopadowe </a:t>
            </a:r>
          </a:p>
          <a:p>
            <a:pPr marL="285750" indent="-285750" algn="just">
              <a:buFontTx/>
              <a:buChar char="-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powstanie styczniowe</a:t>
            </a:r>
          </a:p>
          <a:p>
            <a:pPr lvl="8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Szymon Bielański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394F654-0431-4523-B14A-C34E60E2210E}"/>
              </a:ext>
            </a:extLst>
          </p:cNvPr>
          <p:cNvSpPr txBox="1"/>
          <p:nvPr/>
        </p:nvSpPr>
        <p:spPr>
          <a:xfrm>
            <a:off x="3703807" y="425347"/>
            <a:ext cx="4387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Jarosław Dąbrowski</a:t>
            </a:r>
          </a:p>
        </p:txBody>
      </p:sp>
      <p:pic>
        <p:nvPicPr>
          <p:cNvPr id="4098" name="Picture 2" descr="Dąbrowski Jarosław - Encyklopedia PWN - źródło wiarygodnej i rzetelnej  wiedzy">
            <a:extLst>
              <a:ext uri="{FF2B5EF4-FFF2-40B4-BE49-F238E27FC236}">
                <a16:creationId xmlns:a16="http://schemas.microsoft.com/office/drawing/2014/main" id="{BFC32C7F-D431-4ED4-8EFE-E3406520A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8" y="768404"/>
            <a:ext cx="2703816" cy="355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6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CA8F1DB-5D5F-4D0E-A6C0-110933C4E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8" y="0"/>
            <a:ext cx="12214698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413479B-8EA4-49E3-8E14-0327182AD45A}"/>
              </a:ext>
            </a:extLst>
          </p:cNvPr>
          <p:cNvSpPr txBox="1"/>
          <p:nvPr/>
        </p:nvSpPr>
        <p:spPr>
          <a:xfrm>
            <a:off x="2393005" y="2228671"/>
            <a:ext cx="8025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Dziękuje  za uwagę</a:t>
            </a:r>
          </a:p>
        </p:txBody>
      </p:sp>
    </p:spTree>
    <p:extLst>
      <p:ext uri="{BB962C8B-B14F-4D97-AF65-F5344CB8AC3E}">
        <p14:creationId xmlns:p14="http://schemas.microsoft.com/office/powerpoint/2010/main" val="398814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44466AB-7B07-4DED-8091-FD9F8F70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A61AAB-4A57-4BC9-B1B9-6BB2024A003B}"/>
              </a:ext>
            </a:extLst>
          </p:cNvPr>
          <p:cNvSpPr txBox="1"/>
          <p:nvPr/>
        </p:nvSpPr>
        <p:spPr>
          <a:xfrm>
            <a:off x="961053" y="617492"/>
            <a:ext cx="11327363" cy="15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Zasłużeni dla Polski</a:t>
            </a:r>
            <a:endParaRPr lang="pl-PL" sz="9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Fototapeta Grunge flaga Polska • Pixers® - Żyjemy by zmieniać">
            <a:extLst>
              <a:ext uri="{FF2B5EF4-FFF2-40B4-BE49-F238E27FC236}">
                <a16:creationId xmlns:a16="http://schemas.microsoft.com/office/drawing/2014/main" id="{834E91B5-EDFD-4357-B694-E1E254313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4030" r="4497" b="7677"/>
          <a:stretch/>
        </p:blipFill>
        <p:spPr bwMode="auto">
          <a:xfrm>
            <a:off x="3970952" y="2958488"/>
            <a:ext cx="4250095" cy="315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2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9192E1-6566-481B-AA8C-01134433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1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25F1929-27B4-4C3F-B982-50E09F5A16E6}"/>
              </a:ext>
            </a:extLst>
          </p:cNvPr>
          <p:cNvSpPr txBox="1"/>
          <p:nvPr/>
        </p:nvSpPr>
        <p:spPr>
          <a:xfrm>
            <a:off x="3508310" y="417444"/>
            <a:ext cx="590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Józef Piłsudski (1867-1935) 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8469D36-3669-4E01-9CC2-681C4A40A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8" y="800000"/>
            <a:ext cx="2557535" cy="35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79AB6FF-23C4-421E-97DD-D75FC77AF413}"/>
              </a:ext>
            </a:extLst>
          </p:cNvPr>
          <p:cNvSpPr txBox="1"/>
          <p:nvPr/>
        </p:nvSpPr>
        <p:spPr>
          <a:xfrm>
            <a:off x="3405674" y="1543736"/>
            <a:ext cx="7147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pl-PL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Urodził się 5 grudnia 1867 r. w </a:t>
            </a:r>
            <a:r>
              <a:rPr lang="pl-PL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Zułowie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 pow. </a:t>
            </a:r>
            <a:r>
              <a:rPr lang="pl-PL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Święciańskim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zmarł 12 maja 1935 r. w Belwederze. Studiował medycynę w </a:t>
            </a:r>
            <a:r>
              <a:rPr lang="pl-PL" sz="1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Charkowie,jako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dwudziestolatek został zesłany na Syberie, skąd powrócił po pięciu latach. Działacz Polskiej Partii Socjalistycznej, współzałożyciel jej odłamu - PPS Frakcji Rewolucyjnej. Redagował nielegalne pismo ‘’ Robotnik’’. Organizator Związków Strzeleckich i Legionów Polskich w zaborze austriackim. Dowódca Pierwszej brygady Legionów. </a:t>
            </a:r>
          </a:p>
          <a:p>
            <a:pPr algn="just" rtl="0" fontAlgn="base"/>
            <a:r>
              <a:rPr lang="pl-PL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Wielki polityk, Naczelnik Państwa, Wódz Naczelny i Pierwszy Marszałek Polski. Główny autor procesu powrotu ojczyzny na mapę Europy po latach rozbiorów. Józef Piłsudski oddał ogromne zasługi dla naszego narodu poprzez swoją wieloletnią i bezkompromisową walkę o niepodległość i rolę w odrodzeniu Rzeczypospolitej po I wojnie światowej. Jako autor „cudu nad Wisłą” w wojnie polsko‑bolszewickiej w latach 1919–1921 już za życia stał się ikoną niepodległej Polski. Mimo, że był samoukiem – nie odbył zasadniczej służby wojskowej i nie uczył się w żadnej szkole wojskowej – z powodzeniem dowodził ponadmilionową armią. Ślady tej wielkiej postaci do dziś są widoczne na Kresach. </a:t>
            </a:r>
          </a:p>
          <a:p>
            <a:pPr algn="just" rtl="0" fontAlgn="base"/>
            <a:endParaRPr lang="pl-PL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fontAlgn="base"/>
            <a:r>
              <a:rPr lang="pl-PL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pl-PL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Oliwia Widomska 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63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79192E1-6566-481B-AA8C-01134433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25F1929-27B4-4C3F-B982-50E09F5A16E6}"/>
              </a:ext>
            </a:extLst>
          </p:cNvPr>
          <p:cNvSpPr txBox="1"/>
          <p:nvPr/>
        </p:nvSpPr>
        <p:spPr>
          <a:xfrm>
            <a:off x="4460032" y="1380892"/>
            <a:ext cx="590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Piotr Jacek Wysocki 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79AB6FF-23C4-421E-97DD-D75FC77AF413}"/>
              </a:ext>
            </a:extLst>
          </p:cNvPr>
          <p:cNvSpPr txBox="1"/>
          <p:nvPr/>
        </p:nvSpPr>
        <p:spPr>
          <a:xfrm>
            <a:off x="4460032" y="2274838"/>
            <a:ext cx="741783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Piotr Jacek Wysocki – pułkownik Wojska Polskiego, inicjator powstania listopadowego, działacz niepodległościowy, przywódca sprzysiężenia podchorążych, które doprowadziło do wybuchu powstania listopadowego, zesłaniec. 3 marca 1831 został odznaczony Krzyżem Złotym Orderu Virtuti Militari. Piotr Wysocki urodził się 10 września 1797 roku w Winiarach koło Warki. Wysocki otrzymał po trzech latach awans na stopień podporucznika grenadierów gwardii i został w szkole wychowawcą i instruktorem musztry.</a:t>
            </a:r>
          </a:p>
          <a:p>
            <a:pPr algn="just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Aleksandra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Ostasz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E5F4881-D54F-41F7-B0E1-139CC298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6" y="1561177"/>
            <a:ext cx="3925361" cy="24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9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4CDE22B-4F26-4780-9C8E-B71B0A403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4E5522-8847-4BE6-9D16-F52EE0DD6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90" y="177283"/>
            <a:ext cx="7158134" cy="1419742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Wincenty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Witos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A63490-E6FD-4B1F-8BCA-A9B5D69C0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890" y="1572419"/>
            <a:ext cx="6159759" cy="4351338"/>
          </a:xfrm>
        </p:spPr>
        <p:txBody>
          <a:bodyPr>
            <a:normAutofit/>
          </a:bodyPr>
          <a:lstStyle/>
          <a:p>
            <a:pPr algn="just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 miejsce urodzenia-21 stycznia 1874 Wierzchosławice, Austro-Węgry </a:t>
            </a:r>
          </a:p>
          <a:p>
            <a:pPr algn="just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 miejsce śmierci-31 października 1945 Kraków, Polska </a:t>
            </a:r>
          </a:p>
          <a:p>
            <a:pPr algn="just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Był Prezydentem Ministrów od 24 lipca 1920 roku do 13 września 1921 roku. </a:t>
            </a:r>
          </a:p>
          <a:p>
            <a:pPr algn="just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Wincenty był też: -politykiem ludowym -prezes PSL -Poseł -trzykrotny premier</a:t>
            </a:r>
          </a:p>
          <a:p>
            <a:pPr marL="3657600" lvl="8" indent="0" algn="just">
              <a:buNone/>
            </a:pPr>
            <a:endParaRPr lang="pl-PL" sz="1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lvl="8" indent="0" algn="just">
              <a:buNone/>
            </a:pPr>
            <a:r>
              <a:rPr lang="pl-PL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Szymon Bielański</a:t>
            </a:r>
            <a:endParaRPr lang="pl-PL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Wincenty Witos – Wikipedia, wolna encyklopedia">
            <a:extLst>
              <a:ext uri="{FF2B5EF4-FFF2-40B4-BE49-F238E27FC236}">
                <a16:creationId xmlns:a16="http://schemas.microsoft.com/office/drawing/2014/main" id="{EAD24C8C-06CB-4ABE-9AE7-EB740C01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76" y="555073"/>
            <a:ext cx="3136738" cy="390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31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7306B0D-ADEC-4B75-8B50-D52F36CF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64A270F-5664-4590-969F-C60302687E0A}"/>
              </a:ext>
            </a:extLst>
          </p:cNvPr>
          <p:cNvSpPr txBox="1"/>
          <p:nvPr/>
        </p:nvSpPr>
        <p:spPr>
          <a:xfrm>
            <a:off x="2849215" y="135837"/>
            <a:ext cx="488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Ignacy Jan Paderewski</a:t>
            </a:r>
          </a:p>
        </p:txBody>
      </p:sp>
      <p:pic>
        <p:nvPicPr>
          <p:cNvPr id="5" name="Obraz1">
            <a:extLst>
              <a:ext uri="{FF2B5EF4-FFF2-40B4-BE49-F238E27FC236}">
                <a16:creationId xmlns:a16="http://schemas.microsoft.com/office/drawing/2014/main" id="{B52CF678-DBA9-4F0D-8114-E5BF162DE7E1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4628" y="856449"/>
            <a:ext cx="2394587" cy="31982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9BC2FE56-7316-431B-A803-8A434AC5AE06}"/>
              </a:ext>
            </a:extLst>
          </p:cNvPr>
          <p:cNvSpPr txBox="1"/>
          <p:nvPr/>
        </p:nvSpPr>
        <p:spPr>
          <a:xfrm>
            <a:off x="3003304" y="720612"/>
            <a:ext cx="7259377" cy="575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 miejsce urodzenia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18 listopada 1860, </a:t>
            </a:r>
            <a:r>
              <a:rPr lang="pl-PL" sz="1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Kuryłówka, Ukraina</a:t>
            </a:r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 miejsce śmierci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29 czerwca 1941, </a:t>
            </a:r>
            <a:r>
              <a:rPr lang="pl-PL" sz="1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Jork,  Stany Zjednoczone</a:t>
            </a:r>
            <a:endParaRPr lang="pl-PL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Ignacy Jan Paderewski, pianista, kompozytor, działacz społeczny i mąż stanu, który jako premier i minister spraw zagranicznych podpisał w imieniu Polski </a:t>
            </a:r>
            <a:r>
              <a:rPr lang="pl-PL" sz="14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traktat wersalski,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urodził się 6 listopada 1860 roku (18 listopada według kalendarza juliańskiego) w Kuryłówce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Podolu, w ówczesnym zaborze rosyjskim.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1872 roku rozpoczął studia w Instytucie Muzycznym w Warszawie. Od 1881 roku kontynuował studia muzyczne w Berlinie, a następnie w Wiedniu, m.in. pod okiem słynnego profesora Teodora Leszetyckiego. W tym czasie powstawały jego pierwsze ważne kompozycje. W 1888 roku zagrał serię koncertów w paryskiej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Salle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Erard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które zapoczątkowały wielką karierę pianisty.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przełomie 1918 i 1919 r. nie było poza Paderewskim żadnego w Polsce polityka, który mógł dwa żywioły, tj. piłsudczyznę i </a:t>
            </a:r>
            <a:r>
              <a:rPr lang="pl-PL" sz="1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dmowszczyznę</a:t>
            </a:r>
            <a:r>
              <a:rPr lang="pl-PL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 jakikolwiek sposób okiełznać w dziele republikańskiego dobra narodowego. Dlatego data 16 stycznia 1919 r., tj. dzień utworzenia rządu Mistrza Ignacego, powinna być świętowana uroczyście na równi z obchodami innych największych wydarzeń w dziejach naszego państwa.</a:t>
            </a:r>
            <a:r>
              <a:rPr lang="pl-PL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pl-PL" sz="1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Igor </a:t>
            </a:r>
            <a:r>
              <a:rPr lang="pl-PL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Danaj</a:t>
            </a:r>
            <a:endParaRPr lang="pl-PL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8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5DA75D-7107-4E62-8741-F753E3654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E0C7B74-0AA1-4E9E-84A5-E36AFA17C950}"/>
              </a:ext>
            </a:extLst>
          </p:cNvPr>
          <p:cNvSpPr txBox="1"/>
          <p:nvPr/>
        </p:nvSpPr>
        <p:spPr>
          <a:xfrm>
            <a:off x="3017093" y="1149738"/>
            <a:ext cx="7169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Kazimierz Sosnkowski (1885-1969) </a:t>
            </a: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9F9CEDD-2FF8-41E1-9EC0-8A98DC15EFA0}"/>
              </a:ext>
            </a:extLst>
          </p:cNvPr>
          <p:cNvSpPr txBox="1"/>
          <p:nvPr/>
        </p:nvSpPr>
        <p:spPr>
          <a:xfrm>
            <a:off x="3017093" y="2100219"/>
            <a:ext cx="7324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pl-PL" sz="1800" b="1" i="0" dirty="0">
                <a:effectLst/>
                <a:latin typeface="Times New Roman" panose="02020603050405020304" pitchFamily="18" charset="0"/>
              </a:rPr>
              <a:t>Gen. broni Kazimierz Sosnkowski urodził się 19 listopada 1885r. w Warszawie. Zmarł 11 października 1969 r. w Kanadzie, w </a:t>
            </a:r>
            <a:r>
              <a:rPr lang="pl-PL" sz="1800" b="1" i="0" dirty="0" err="1">
                <a:effectLst/>
                <a:latin typeface="Times New Roman" panose="02020603050405020304" pitchFamily="18" charset="0"/>
              </a:rPr>
              <a:t>Arundel</a:t>
            </a:r>
            <a:r>
              <a:rPr lang="pl-PL" sz="1800" b="1" i="0" dirty="0">
                <a:effectLst/>
                <a:latin typeface="Times New Roman" panose="02020603050405020304" pitchFamily="18" charset="0"/>
              </a:rPr>
              <a:t> pod Montrealem. Był jednym z głównych organizatorów sił zbrojnych odradzającej się z niewoli Polski. Marszałek napisał - </a:t>
            </a:r>
            <a:r>
              <a:rPr lang="pl-PL" sz="1800" b="1" i="1" dirty="0">
                <a:effectLst/>
                <a:latin typeface="Times New Roman" panose="02020603050405020304" pitchFamily="18" charset="0"/>
              </a:rPr>
              <a:t>„przede wszystkim nie ja stworzyłem Związek Walki Czynnej, gdyż został stworzony przez gen. Sosnkowskiego w czasie, gdy ja kilka długich miesięcy spędziłem nie w Galicji, w zaborze rosyjskim”</a:t>
            </a:r>
            <a:r>
              <a:rPr lang="pl-PL" sz="1800" b="1" i="0" dirty="0">
                <a:effectLst/>
                <a:latin typeface="Times New Roman" panose="02020603050405020304" pitchFamily="18" charset="0"/>
              </a:rPr>
              <a:t>. </a:t>
            </a:r>
            <a:endParaRPr lang="pl-PL" b="1" i="0" dirty="0"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l-PL" sz="1800" b="1" i="0" dirty="0">
                <a:effectLst/>
                <a:latin typeface="Times New Roman" panose="02020603050405020304" pitchFamily="18" charset="0"/>
              </a:rPr>
              <a:t>Jeden z najbardziej zasłużonych na Zachodzie polskich działaczy okresu II wojny światowej. </a:t>
            </a:r>
            <a:endParaRPr lang="pl-PL" b="1" i="0" dirty="0"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l-PL" sz="1800" b="1" i="0" dirty="0">
                <a:effectLst/>
                <a:latin typeface="Times New Roman" panose="02020603050405020304" pitchFamily="18" charset="0"/>
              </a:rPr>
              <a:t> </a:t>
            </a:r>
            <a:endParaRPr lang="pl-PL" b="1" i="0" dirty="0"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pl-PL" sz="1800" b="1" i="0" dirty="0">
                <a:effectLst/>
                <a:latin typeface="Times New Roman" panose="02020603050405020304" pitchFamily="18" charset="0"/>
              </a:rPr>
              <a:t>					Oliwia Widomska </a:t>
            </a:r>
            <a:endParaRPr lang="pl-PL" b="1" i="0" dirty="0">
              <a:effectLst/>
              <a:latin typeface="Segoe UI" panose="020B0502040204020203" pitchFamily="34" charset="0"/>
            </a:endParaRPr>
          </a:p>
          <a:p>
            <a:pPr algn="just"/>
            <a:endParaRPr lang="pl-PL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9B208D6-FAAF-462E-A067-F6C887B3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2" y="1442126"/>
            <a:ext cx="2119109" cy="29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51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2FF9148-2392-4564-98EC-AF903971E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C970A6C-F28C-43D3-940A-A50C95C59429}"/>
              </a:ext>
            </a:extLst>
          </p:cNvPr>
          <p:cNvSpPr txBox="1"/>
          <p:nvPr/>
        </p:nvSpPr>
        <p:spPr>
          <a:xfrm>
            <a:off x="2709153" y="279386"/>
            <a:ext cx="4319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Joachim Lelewel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587436F-CCC1-41C3-8B27-5F91D0BAC367}"/>
              </a:ext>
            </a:extLst>
          </p:cNvPr>
          <p:cNvSpPr txBox="1"/>
          <p:nvPr/>
        </p:nvSpPr>
        <p:spPr>
          <a:xfrm>
            <a:off x="2709153" y="1060314"/>
            <a:ext cx="95039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Joachim Lelewel Pochodził ze spolonizowanej szlachty pruskiej (jego dziadkiem był Henryk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Loelhoeffel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Lowensprung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lekarz nadworny króla Augusta III). Profesor Liceum Krzemienieckiego, Uniwersytetu Wileńskiego i Uniwersytetu Warszawskiego, poseł na sejm Królestwa Polskiego (1830) i sejm powstańczy z powiatu żelechowskiego, przewodniczący sejmowej Komisji Praw Organicznych i Administracyjnych. Członek czynny Towarzystwa Królewskiego Przyjaciół Nauk w Warszawie w 1829 roku. Członek kierowanej przez Adama Czartoryskiego Rady Administracyjnej w powstaniu listopadowym (1830–1831), członek Rządu Narodowego Królestwa Polskiego. Był też prezesem założonego w trakcie powstania listopadowego Towarzystwa Patriotycznego – radykalnego odłamu obozu powstańczego, dążącego do wprowadzenia fundamentalnych reform społecznych. Przypisuje mu się zorganizowanie demonstracji patriotycznej 25 stycznia 1831, ku czci dekabrystów. Jako poseł z powiatu żelechowskiego województwa podlaskiego na sejm powstańczy[4] podpisał 25 stycznia 1831 akt detronizacji Mikołaja I Romanowa. Jest prawdopodobnie autorem hasła Za wolność naszą i waszą, które widniało na sztandarach powstańczych. 5 października 1831 wraz z oddziałami powstańczymi pod dowództwem ostatniego wodza naczelnego powstania gen. dyw. Macieja Rybińskiego przekroczył granicę Królestwa Polskiego i Prus w okolicach wsi Jastrzębie gdzie ogłoszono kapitulację i złożono broń. Wraz z armią na emigrację udały się też władze powstańcze z ostatnim prezesem Rządu Narodowego Bonawenturą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Niemojowskim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członkowie sejmu, liczni politycy oraz znani poeci porucznik Wincenty Pol i Seweryn Goszczyński. Odchodząc na obczyznę oświadczyli, że nie zrezygnują z podjętego celu. Po przekroczeniu granicy pruskiej na rzece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Pissie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wraz z żołnierzami armii polskiej został internowany w obozie nad Drwęcą w okolicach zabudowań klasztoru franciszkanów w Brodnicy. 															Łucja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Bodys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Ilustracja">
            <a:extLst>
              <a:ext uri="{FF2B5EF4-FFF2-40B4-BE49-F238E27FC236}">
                <a16:creationId xmlns:a16="http://schemas.microsoft.com/office/drawing/2014/main" id="{884A9FBC-6B5D-46F7-B3FB-387E1FC9D7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7" y="1400783"/>
            <a:ext cx="214122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032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606CA0-A74D-4D5F-971F-FE3D41A9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B18DCBD-5C23-4CC5-9F30-44EDB9E91AA4}"/>
              </a:ext>
            </a:extLst>
          </p:cNvPr>
          <p:cNvSpPr txBox="1"/>
          <p:nvPr/>
        </p:nvSpPr>
        <p:spPr>
          <a:xfrm>
            <a:off x="3391711" y="512319"/>
            <a:ext cx="5408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Andrzej Artur Zamoyski</a:t>
            </a:r>
            <a:endParaRPr lang="pl-PL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Ilustracja">
            <a:extLst>
              <a:ext uri="{FF2B5EF4-FFF2-40B4-BE49-F238E27FC236}">
                <a16:creationId xmlns:a16="http://schemas.microsoft.com/office/drawing/2014/main" id="{7E3DA476-B024-4E55-B1A3-F58D2529BA2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-609"/>
          <a:stretch/>
        </p:blipFill>
        <p:spPr bwMode="auto">
          <a:xfrm>
            <a:off x="619327" y="730839"/>
            <a:ext cx="1988547" cy="2844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6A94045-4540-492B-9ED6-219FF0981174}"/>
              </a:ext>
            </a:extLst>
          </p:cNvPr>
          <p:cNvSpPr txBox="1"/>
          <p:nvPr/>
        </p:nvSpPr>
        <p:spPr>
          <a:xfrm>
            <a:off x="5802923" y="29743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68ADA46-DCCC-471D-81A4-59597F081B33}"/>
              </a:ext>
            </a:extLst>
          </p:cNvPr>
          <p:cNvSpPr txBox="1"/>
          <p:nvPr/>
        </p:nvSpPr>
        <p:spPr>
          <a:xfrm>
            <a:off x="3391711" y="1281979"/>
            <a:ext cx="818096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Bef>
                <a:spcPts val="600"/>
              </a:spcBef>
              <a:spcAft>
                <a:spcPts val="1200"/>
              </a:spcAft>
            </a:pPr>
            <a:r>
              <a:rPr lang="pl-PL" sz="1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Andrzej Artur Zamoyski herbu Jelita (ur. 2 kwietnia 1800 w Wiedniu, zm. 29 października 1874 w Krakowie) – hrabia, działacz polityczny i gospodarczy w Królestwie Polskim, szambelan dworu królewskiego Mikołaja I Romanowa w 1830 roku, jeden z czołowych przedstawicieli pracy organicznej.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1200"/>
              </a:spcAft>
            </a:pPr>
            <a:r>
              <a:rPr lang="pl-PL" sz="1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Syn Stanisława Kostki Zamoyskiego i Zofii z Czartoryskich Zamoyskiej, brat gen. Władysława Zamoyskiego. Przez matkę, Zofię z Czartoryskich, należeli Zamoyscy do „puławskiego” odłamu arystokracji polskiej, odłamu pielęgnującego tradycję Sejmu Czteroletniego i 3 maja, tradycję patriotyczną, ale „umiarkowaną”, która nawiązywała do odgórnych i ostrożnych reform, zaplanowaną ongi przez Familię dla ratowania ginącego państwa. Natomiast żona Andrzeja Zamoyskiego, Róża z Potockich, była wnuczką Szczęsnego, a siostrą przyrodnią Branickich, wywodziła się więc z „targowickiego gniazda”. W 1824 roku poślubił Różę Potocką z którą miał 5 synów: Władysława, Stanisława, Andrzeja, Jana i Zdzisława oraz 3 córki: Zofię (1825-1853) zamężną z Franciszkiem Żółtowskim, Cecylię (1831-1904) z ks. Jerzym Lubomirskim i Różę (1836-1915) z ks. Eugeniuszem Lubomirskim. Brał udział w powstaniu listopadowym.</a:t>
            </a:r>
            <a:endParaRPr lang="pl-PL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spcBef>
                <a:spcPts val="600"/>
              </a:spcBef>
              <a:spcAft>
                <a:spcPts val="1200"/>
              </a:spcAft>
            </a:pPr>
            <a:r>
              <a:rPr lang="pl-PL" sz="14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Pochowany w Krakowie na cmentarzu Rakowickim. Rząd rosyjski nie pozwolił na sprowadzenie zwłok do Warszawy. Dopiero w październiku 1923 roku pochowano go w podziemiach warszawskiego kościoła św. Krzyża.						</a:t>
            </a:r>
            <a:r>
              <a:rPr lang="pl-PL" sz="16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Kacper Łepik</a:t>
            </a:r>
            <a:endParaRPr lang="pl-PL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0442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2076</Words>
  <Application>Microsoft Office PowerPoint</Application>
  <PresentationFormat>Panoramiczny</PresentationFormat>
  <Paragraphs>52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Times New Roman</vt:lpstr>
      <vt:lpstr>Motyw pakietu Office</vt:lpstr>
      <vt:lpstr>Praca zbiorowa uczniów klas 7 i 8 Szkoły Podstawowej im. Mieczysława Romanowskiego w Józefowie                montaż: Kacper             Łepik</vt:lpstr>
      <vt:lpstr>Prezentacja programu PowerPoint</vt:lpstr>
      <vt:lpstr>Prezentacja programu PowerPoint</vt:lpstr>
      <vt:lpstr>Prezentacja programu PowerPoint</vt:lpstr>
      <vt:lpstr>Wincenty Witos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Kacper Łepik</dc:creator>
  <cp:lastModifiedBy>Kacper Łepik</cp:lastModifiedBy>
  <cp:revision>21</cp:revision>
  <dcterms:created xsi:type="dcterms:W3CDTF">2020-11-10T14:31:21Z</dcterms:created>
  <dcterms:modified xsi:type="dcterms:W3CDTF">2020-11-12T15:11:48Z</dcterms:modified>
</cp:coreProperties>
</file>